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939" r:id="rId2"/>
    <p:sldId id="961" r:id="rId3"/>
    <p:sldId id="1053" r:id="rId4"/>
    <p:sldId id="1052" r:id="rId5"/>
    <p:sldId id="1045" r:id="rId6"/>
    <p:sldId id="1048" r:id="rId7"/>
    <p:sldId id="1047" r:id="rId8"/>
    <p:sldId id="1046" r:id="rId9"/>
    <p:sldId id="1050" r:id="rId10"/>
    <p:sldId id="1049" r:id="rId11"/>
    <p:sldId id="1051" r:id="rId12"/>
    <p:sldId id="1044" r:id="rId13"/>
    <p:sldId id="1014" r:id="rId14"/>
  </p:sldIdLst>
  <p:sldSz cx="9144000" cy="5143500" type="screen16x9"/>
  <p:notesSz cx="6858000" cy="9144000"/>
  <p:embeddedFontLst>
    <p:embeddedFont>
      <p:font typeface="Noto Sans Symbols" charset="0"/>
      <p:regular r:id="rId16"/>
      <p:bold r:id="rId17"/>
      <p:italic r:id="rId18"/>
      <p:boldItalic r:id="rId19"/>
    </p:embeddedFont>
    <p:embeddedFont>
      <p:font typeface="Public Sans" charset="0"/>
      <p:regular r:id="rId20"/>
      <p:bold r:id="rId21"/>
      <p:italic r:id="rId22"/>
      <p:boldItalic r:id="rId23"/>
    </p:embeddedFon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p:scale>
          <a:sx n="103" d="100"/>
          <a:sy n="103" d="100"/>
        </p:scale>
        <p:origin x="-654" y="-48"/>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810668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9D1EAAE1-4ED8-8E8F-731F-71393DE6E5C3}"/>
              </a:ext>
            </a:extLst>
          </p:cNvPr>
          <p:cNvSpPr>
            <a:spLocks noGrp="1"/>
          </p:cNvSpPr>
          <p:nvPr>
            <p:ph type="body" sz="quarter" idx="11"/>
          </p:nvPr>
        </p:nvSpPr>
        <p:spPr>
          <a:xfrm>
            <a:off x="240935" y="1971040"/>
            <a:ext cx="3689422" cy="1198880"/>
          </a:xfrm>
        </p:spPr>
        <p:txBody>
          <a:bodyPr/>
          <a:lstStyle/>
          <a:p>
            <a:r>
              <a:rPr lang="en-US" sz="4000" dirty="0" smtClean="0"/>
              <a:t>News Media Application</a:t>
            </a:r>
            <a:endParaRPr lang="en-US" sz="4000" dirty="0"/>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127" y="653798"/>
            <a:ext cx="3421450" cy="344091"/>
          </a:xfrm>
        </p:spPr>
        <p:txBody>
          <a:bodyPr>
            <a:normAutofit fontScale="90000"/>
          </a:bodyPr>
          <a:lstStyle/>
          <a:p>
            <a:r>
              <a:rPr lang="en-IN" dirty="0" smtClean="0"/>
              <a:t>5)Software Constraints</a:t>
            </a:r>
            <a:endParaRPr lang="en-IN" dirty="0"/>
          </a:p>
        </p:txBody>
      </p:sp>
      <p:sp>
        <p:nvSpPr>
          <p:cNvPr id="3" name="Text Placeholder 2"/>
          <p:cNvSpPr>
            <a:spLocks noGrp="1"/>
          </p:cNvSpPr>
          <p:nvPr>
            <p:ph type="body" sz="quarter" idx="13"/>
          </p:nvPr>
        </p:nvSpPr>
        <p:spPr>
          <a:xfrm>
            <a:off x="153946" y="951354"/>
            <a:ext cx="4528890" cy="3574464"/>
          </a:xfrm>
        </p:spPr>
        <p:txBody>
          <a:bodyPr/>
          <a:lstStyle/>
          <a:p>
            <a:pPr marL="0" indent="0">
              <a:buNone/>
            </a:pPr>
            <a:r>
              <a:rPr lang="en-IN" b="1" u="sng" dirty="0" smtClean="0"/>
              <a:t>5.1Internet Connectivity</a:t>
            </a:r>
          </a:p>
          <a:p>
            <a:pPr marL="0" indent="0">
              <a:buNone/>
            </a:pPr>
            <a:r>
              <a:rPr lang="en-IN" dirty="0" smtClean="0"/>
              <a:t>The </a:t>
            </a:r>
            <a:r>
              <a:rPr lang="en-IN" dirty="0"/>
              <a:t>app should require an internet connection to function correctly</a:t>
            </a:r>
            <a:r>
              <a:rPr lang="en-IN" dirty="0" smtClean="0"/>
              <a:t>.</a:t>
            </a:r>
          </a:p>
          <a:p>
            <a:pPr marL="0" indent="0">
              <a:buNone/>
            </a:pPr>
            <a:endParaRPr lang="en-IN" dirty="0"/>
          </a:p>
          <a:p>
            <a:pPr marL="0" indent="0">
              <a:buNone/>
            </a:pPr>
            <a:r>
              <a:rPr lang="en-IN" b="1" u="sng" dirty="0" smtClean="0"/>
              <a:t>5.2Third-party Services</a:t>
            </a:r>
          </a:p>
          <a:p>
            <a:pPr marL="0" indent="0">
              <a:buNone/>
            </a:pPr>
            <a:r>
              <a:rPr lang="en-IN" dirty="0" smtClean="0"/>
              <a:t>The </a:t>
            </a:r>
            <a:r>
              <a:rPr lang="en-IN" dirty="0"/>
              <a:t>app may use third-party services like news APIs, social media APIs, etc. The app should be designed to handle errors and failures from these </a:t>
            </a:r>
            <a:r>
              <a:rPr lang="en-IN" dirty="0" smtClean="0"/>
              <a:t>services</a:t>
            </a:r>
          </a:p>
          <a:p>
            <a:pPr marL="0" indent="0">
              <a:buNone/>
            </a:pPr>
            <a:endParaRPr lang="en-IN" dirty="0"/>
          </a:p>
          <a:p>
            <a:pPr marL="0" indent="0">
              <a:buNone/>
            </a:pPr>
            <a:r>
              <a:rPr lang="en-IN" sz="1600" b="1" dirty="0" smtClean="0"/>
              <a:t>6)Design and Implementation Constraints</a:t>
            </a:r>
          </a:p>
          <a:p>
            <a:pPr marL="0" indent="0">
              <a:buNone/>
            </a:pPr>
            <a:endParaRPr lang="en-IN" sz="1600" b="1" dirty="0"/>
          </a:p>
          <a:p>
            <a:pPr marL="0" indent="0">
              <a:buNone/>
            </a:pPr>
            <a:r>
              <a:rPr lang="en-IN" b="1" u="sng" dirty="0" smtClean="0"/>
              <a:t>6.1Content management</a:t>
            </a:r>
          </a:p>
          <a:p>
            <a:pPr marL="0" indent="0">
              <a:buNone/>
            </a:pPr>
            <a:r>
              <a:rPr lang="en-IN" sz="1600" dirty="0" smtClean="0"/>
              <a:t>The </a:t>
            </a:r>
            <a:r>
              <a:rPr lang="en-IN" sz="1600" dirty="0"/>
              <a:t>app must have a robust content management system that allows journalists and editors to easily publish news articles, </a:t>
            </a:r>
            <a:endParaRPr lang="en-IN" sz="1600" b="1" dirty="0"/>
          </a:p>
        </p:txBody>
      </p:sp>
    </p:spTree>
    <p:extLst>
      <p:ext uri="{BB962C8B-B14F-4D97-AF65-F5344CB8AC3E}">
        <p14:creationId xmlns:p14="http://schemas.microsoft.com/office/powerpoint/2010/main" val="3883750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44710" y="683491"/>
            <a:ext cx="4538125" cy="3953163"/>
          </a:xfrm>
        </p:spPr>
        <p:txBody>
          <a:bodyPr/>
          <a:lstStyle/>
          <a:p>
            <a:pPr marL="0" indent="0">
              <a:buNone/>
            </a:pPr>
            <a:r>
              <a:rPr lang="en-IN" dirty="0"/>
              <a:t>videos, and other multimedia content.</a:t>
            </a:r>
          </a:p>
          <a:p>
            <a:pPr marL="0" indent="0">
              <a:buNone/>
            </a:pPr>
            <a:endParaRPr lang="en-IN" b="1" u="sng" dirty="0" smtClean="0"/>
          </a:p>
          <a:p>
            <a:pPr marL="0" indent="0">
              <a:buNone/>
            </a:pPr>
            <a:endParaRPr lang="en-IN" b="1" u="sng" dirty="0"/>
          </a:p>
          <a:p>
            <a:pPr marL="0" indent="0">
              <a:buNone/>
            </a:pPr>
            <a:r>
              <a:rPr lang="en-IN" b="1" u="sng" dirty="0" smtClean="0"/>
              <a:t>6.2Personalization </a:t>
            </a:r>
          </a:p>
          <a:p>
            <a:pPr marL="0" indent="0">
              <a:buNone/>
            </a:pPr>
            <a:r>
              <a:rPr lang="en-IN" dirty="0" smtClean="0"/>
              <a:t>The </a:t>
            </a:r>
            <a:r>
              <a:rPr lang="en-IN" dirty="0"/>
              <a:t>app must offer personalized news content, with features like customized news feeds, alerts, and notifications that are based on users' preferences.</a:t>
            </a:r>
          </a:p>
          <a:p>
            <a:pPr marL="0" indent="0">
              <a:buNone/>
            </a:pPr>
            <a:endParaRPr lang="en-IN" dirty="0" smtClean="0"/>
          </a:p>
          <a:p>
            <a:pPr marL="0" indent="0">
              <a:buNone/>
            </a:pPr>
            <a:r>
              <a:rPr lang="en-IN" b="1" u="sng" dirty="0" smtClean="0"/>
              <a:t>6.3Monetization</a:t>
            </a:r>
          </a:p>
          <a:p>
            <a:pPr marL="0" indent="0">
              <a:buNone/>
            </a:pPr>
            <a:r>
              <a:rPr lang="en-IN" dirty="0" smtClean="0"/>
              <a:t>The </a:t>
            </a:r>
            <a:r>
              <a:rPr lang="en-IN" dirty="0"/>
              <a:t>app must be designed to generate revenue, whether through advertising, subscriptions, or other monetization models.</a:t>
            </a:r>
          </a:p>
          <a:p>
            <a:pPr marL="0" indent="0">
              <a:buNone/>
            </a:pPr>
            <a:endParaRPr lang="en-IN" b="1" u="sng" dirty="0" smtClean="0"/>
          </a:p>
          <a:p>
            <a:pPr marL="0" indent="0">
              <a:buNone/>
            </a:pPr>
            <a:r>
              <a:rPr lang="en-IN" b="1" u="sng" dirty="0" smtClean="0"/>
              <a:t>6.4Compliance </a:t>
            </a:r>
          </a:p>
          <a:p>
            <a:pPr marL="0" indent="0">
              <a:buNone/>
            </a:pPr>
            <a:r>
              <a:rPr lang="en-IN" dirty="0" smtClean="0"/>
              <a:t>The </a:t>
            </a:r>
            <a:r>
              <a:rPr lang="en-IN" dirty="0"/>
              <a:t>app must comply with legal and regulatory requirements, including data privacy laws and guidelines for reporting news.</a:t>
            </a:r>
          </a:p>
          <a:p>
            <a:pPr marL="0" indent="0">
              <a:buNone/>
            </a:pPr>
            <a:endParaRPr lang="en-IN" dirty="0"/>
          </a:p>
        </p:txBody>
      </p:sp>
    </p:spTree>
    <p:extLst>
      <p:ext uri="{BB962C8B-B14F-4D97-AF65-F5344CB8AC3E}">
        <p14:creationId xmlns:p14="http://schemas.microsoft.com/office/powerpoint/2010/main" val="3504310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 xmlns:a16="http://schemas.microsoft.com/office/drawing/2014/main" id="{DDCE1043-1E73-D1DE-4AA4-497210D391D8}"/>
              </a:ext>
            </a:extLst>
          </p:cNvPr>
          <p:cNvSpPr>
            <a:spLocks noGrp="1"/>
          </p:cNvSpPr>
          <p:nvPr>
            <p:ph type="body" idx="2"/>
          </p:nvPr>
        </p:nvSpPr>
        <p:spPr>
          <a:xfrm>
            <a:off x="4017818" y="1948873"/>
            <a:ext cx="2807855" cy="674254"/>
          </a:xfrm>
        </p:spPr>
        <p:txBody>
          <a:bodyPr>
            <a:normAutofit fontScale="70000" lnSpcReduction="20000"/>
          </a:bodyPr>
          <a:lstStyle/>
          <a:p>
            <a:r>
              <a:rPr lang="en-US" dirty="0"/>
              <a:t>https://docs.google.com/presentation/d/1gHWMQLNnsQwXwSYwEZWlbX6EwUumdwt4/edit?usp=share_link&amp;ouid=114239873198584042280&amp;rtpof=true&amp;sd=true</a:t>
            </a:r>
            <a:endParaRPr lang="en-US" dirty="0"/>
          </a:p>
        </p:txBody>
      </p:sp>
    </p:spTree>
    <p:extLst>
      <p:ext uri="{BB962C8B-B14F-4D97-AF65-F5344CB8AC3E}">
        <p14:creationId xmlns:p14="http://schemas.microsoft.com/office/powerpoint/2010/main" val="296025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E58E1497-8233-5234-770E-3DB4562B2AB7}"/>
              </a:ext>
            </a:extLst>
          </p:cNvPr>
          <p:cNvSpPr>
            <a:spLocks noGrp="1"/>
          </p:cNvSpPr>
          <p:nvPr>
            <p:ph type="body" sz="quarter" idx="4294967295"/>
          </p:nvPr>
        </p:nvSpPr>
        <p:spPr>
          <a:xfrm>
            <a:off x="489449" y="2284973"/>
            <a:ext cx="7048489" cy="864627"/>
          </a:xfrm>
          <a:prstGeom prst="rect">
            <a:avLst/>
          </a:prstGeom>
        </p:spPr>
        <p:txBody>
          <a:bodyPr/>
          <a:lstStyle/>
          <a:p>
            <a:r>
              <a:rPr lang="en-US" b="1" i="1" dirty="0" smtClean="0"/>
              <a:t>The purposes of news media application is to make the  news available to a large number of people in a short span of time. Also using internet and other digital tools have increased the reach of the news exponentially </a:t>
            </a:r>
            <a:endParaRPr lang="en-US" b="1" i="1" dirty="0"/>
          </a:p>
        </p:txBody>
      </p:sp>
      <p:sp>
        <p:nvSpPr>
          <p:cNvPr id="11" name="Text Placeholder 2">
            <a:extLst>
              <a:ext uri="{FF2B5EF4-FFF2-40B4-BE49-F238E27FC236}">
                <a16:creationId xmlns="" xmlns:a16="http://schemas.microsoft.com/office/drawing/2014/main" id="{116B08D3-3ED7-95ED-FA70-707C714483F3}"/>
              </a:ext>
            </a:extLst>
          </p:cNvPr>
          <p:cNvSpPr txBox="1">
            <a:spLocks/>
          </p:cNvSpPr>
          <p:nvPr/>
        </p:nvSpPr>
        <p:spPr>
          <a:xfrm>
            <a:off x="1325341" y="1302420"/>
            <a:ext cx="5261110" cy="7499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tx1"/>
                </a:solidFill>
              </a:rPr>
              <a:t>It is calculated by the accuracy and the weight of the news to amount of people it has reached.</a:t>
            </a:r>
            <a:endParaRPr lang="en-US" dirty="0">
              <a:solidFill>
                <a:schemeClr val="tx1"/>
              </a:solidFill>
            </a:endParaRPr>
          </a:p>
        </p:txBody>
      </p:sp>
    </p:spTree>
    <p:extLst>
      <p:ext uri="{BB962C8B-B14F-4D97-AF65-F5344CB8AC3E}">
        <p14:creationId xmlns:p14="http://schemas.microsoft.com/office/powerpoint/2010/main" val="1019072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792338"/>
            <a:ext cx="3421450" cy="344091"/>
          </a:xfrm>
        </p:spPr>
        <p:txBody>
          <a:bodyPr>
            <a:normAutofit fontScale="90000"/>
          </a:bodyPr>
          <a:lstStyle/>
          <a:p>
            <a:r>
              <a:rPr lang="en-IN" dirty="0" smtClean="0"/>
              <a:t>Contents</a:t>
            </a:r>
            <a:endParaRPr lang="en-IN" dirty="0"/>
          </a:p>
        </p:txBody>
      </p:sp>
      <p:sp>
        <p:nvSpPr>
          <p:cNvPr id="3" name="Text Placeholder 2"/>
          <p:cNvSpPr>
            <a:spLocks noGrp="1"/>
          </p:cNvSpPr>
          <p:nvPr>
            <p:ph type="body" sz="quarter" idx="13"/>
          </p:nvPr>
        </p:nvSpPr>
        <p:spPr>
          <a:xfrm>
            <a:off x="144711" y="1221770"/>
            <a:ext cx="4343206" cy="3442594"/>
          </a:xfrm>
        </p:spPr>
        <p:txBody>
          <a:bodyPr/>
          <a:lstStyle/>
          <a:p>
            <a:pPr marL="0" indent="0">
              <a:buNone/>
            </a:pPr>
            <a:r>
              <a:rPr lang="en-IN" dirty="0" smtClean="0"/>
              <a:t>1.Introduction</a:t>
            </a:r>
          </a:p>
          <a:p>
            <a:pPr marL="0" indent="0">
              <a:buNone/>
            </a:pPr>
            <a:r>
              <a:rPr lang="en-IN" dirty="0" smtClean="0"/>
              <a:t>2.Functional Requirement</a:t>
            </a:r>
          </a:p>
          <a:p>
            <a:pPr marL="0" indent="0">
              <a:buNone/>
            </a:pPr>
            <a:r>
              <a:rPr lang="en-IN" dirty="0"/>
              <a:t> </a:t>
            </a:r>
            <a:r>
              <a:rPr lang="en-IN" dirty="0" smtClean="0"/>
              <a:t>     2.1 User Requirement</a:t>
            </a:r>
          </a:p>
          <a:p>
            <a:pPr marL="0" indent="0">
              <a:buNone/>
            </a:pPr>
            <a:r>
              <a:rPr lang="en-IN" dirty="0" smtClean="0"/>
              <a:t>      2.2 User Profile</a:t>
            </a:r>
          </a:p>
          <a:p>
            <a:pPr marL="0" indent="0">
              <a:buNone/>
            </a:pPr>
            <a:r>
              <a:rPr lang="en-IN" dirty="0"/>
              <a:t> </a:t>
            </a:r>
            <a:r>
              <a:rPr lang="en-IN" dirty="0" smtClean="0"/>
              <a:t>     2.3 News Feed</a:t>
            </a:r>
          </a:p>
          <a:p>
            <a:pPr marL="0" indent="0">
              <a:buNone/>
            </a:pPr>
            <a:r>
              <a:rPr lang="en-IN" dirty="0"/>
              <a:t> </a:t>
            </a:r>
            <a:r>
              <a:rPr lang="en-IN" dirty="0" smtClean="0"/>
              <a:t>     2.4 Search</a:t>
            </a:r>
          </a:p>
          <a:p>
            <a:pPr marL="0" indent="0">
              <a:buNone/>
            </a:pPr>
            <a:r>
              <a:rPr lang="en-IN" dirty="0" smtClean="0"/>
              <a:t>      2.5 Bookmark</a:t>
            </a:r>
          </a:p>
          <a:p>
            <a:pPr marL="0" indent="0">
              <a:buNone/>
            </a:pPr>
            <a:r>
              <a:rPr lang="en-IN" dirty="0"/>
              <a:t> </a:t>
            </a:r>
            <a:r>
              <a:rPr lang="en-IN" dirty="0" smtClean="0"/>
              <a:t>     2.6 Push notification</a:t>
            </a:r>
          </a:p>
          <a:p>
            <a:pPr marL="0" indent="0">
              <a:buNone/>
            </a:pPr>
            <a:r>
              <a:rPr lang="en-IN" dirty="0" smtClean="0"/>
              <a:t>      2.7 Share</a:t>
            </a:r>
          </a:p>
          <a:p>
            <a:pPr marL="0" indent="0">
              <a:buNone/>
            </a:pPr>
            <a:r>
              <a:rPr lang="en-IN" dirty="0" smtClean="0"/>
              <a:t>3.Non Functional Requirements</a:t>
            </a:r>
          </a:p>
          <a:p>
            <a:pPr marL="0" indent="0">
              <a:buNone/>
            </a:pPr>
            <a:r>
              <a:rPr lang="en-IN" dirty="0"/>
              <a:t> </a:t>
            </a:r>
            <a:r>
              <a:rPr lang="en-IN" dirty="0" smtClean="0"/>
              <a:t> 3.1 Performance</a:t>
            </a:r>
          </a:p>
          <a:p>
            <a:pPr marL="0" indent="0">
              <a:buNone/>
            </a:pPr>
            <a:r>
              <a:rPr lang="en-IN" dirty="0"/>
              <a:t> </a:t>
            </a:r>
            <a:r>
              <a:rPr lang="en-IN" dirty="0" smtClean="0"/>
              <a:t> 3.2 Usability</a:t>
            </a:r>
          </a:p>
          <a:p>
            <a:pPr marL="0" indent="0">
              <a:buNone/>
            </a:pPr>
            <a:r>
              <a:rPr lang="en-IN" dirty="0"/>
              <a:t> </a:t>
            </a:r>
            <a:r>
              <a:rPr lang="en-IN" dirty="0" smtClean="0"/>
              <a:t> 3.3 Security</a:t>
            </a:r>
          </a:p>
          <a:p>
            <a:pPr marL="0" indent="0">
              <a:buNone/>
            </a:pPr>
            <a:r>
              <a:rPr lang="en-IN" dirty="0"/>
              <a:t> </a:t>
            </a:r>
            <a:r>
              <a:rPr lang="en-IN" dirty="0" smtClean="0"/>
              <a:t> 3.4 </a:t>
            </a:r>
            <a:r>
              <a:rPr lang="en-IN" dirty="0" err="1" smtClean="0"/>
              <a:t>Compactibility</a:t>
            </a:r>
            <a:endParaRPr lang="en-IN" dirty="0" smtClean="0"/>
          </a:p>
          <a:p>
            <a:pPr marL="0" indent="0">
              <a:buNone/>
            </a:pPr>
            <a:r>
              <a:rPr lang="en-IN" dirty="0"/>
              <a:t> </a:t>
            </a:r>
            <a:r>
              <a:rPr lang="en-IN" dirty="0" smtClean="0"/>
              <a:t> 3.5 </a:t>
            </a:r>
            <a:r>
              <a:rPr lang="en-IN" dirty="0" err="1" smtClean="0"/>
              <a:t>Reliabilty</a:t>
            </a:r>
            <a:endParaRPr lang="en-IN" dirty="0"/>
          </a:p>
        </p:txBody>
      </p:sp>
    </p:spTree>
    <p:extLst>
      <p:ext uri="{BB962C8B-B14F-4D97-AF65-F5344CB8AC3E}">
        <p14:creationId xmlns:p14="http://schemas.microsoft.com/office/powerpoint/2010/main" val="3854000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93964" y="748146"/>
            <a:ext cx="4461162" cy="3870036"/>
          </a:xfrm>
        </p:spPr>
        <p:txBody>
          <a:bodyPr/>
          <a:lstStyle/>
          <a:p>
            <a:pPr marL="0" indent="0">
              <a:buNone/>
            </a:pPr>
            <a:r>
              <a:rPr lang="en-IN" sz="1600" b="1" dirty="0" smtClean="0"/>
              <a:t>4.Hardware Constraints</a:t>
            </a:r>
          </a:p>
          <a:p>
            <a:pPr marL="0" indent="0">
              <a:buNone/>
            </a:pPr>
            <a:endParaRPr lang="en-IN" sz="1600" b="1" dirty="0" smtClean="0"/>
          </a:p>
          <a:p>
            <a:pPr marL="0" indent="0">
              <a:buNone/>
            </a:pPr>
            <a:r>
              <a:rPr lang="en-IN" sz="1600" b="1" dirty="0" smtClean="0"/>
              <a:t>5.Software Constraints</a:t>
            </a:r>
          </a:p>
          <a:p>
            <a:pPr marL="0" indent="0">
              <a:buNone/>
            </a:pPr>
            <a:r>
              <a:rPr lang="en-IN" sz="1600" b="1" dirty="0"/>
              <a:t> </a:t>
            </a:r>
            <a:r>
              <a:rPr lang="en-IN" sz="1600" b="1" dirty="0" smtClean="0"/>
              <a:t>  5.1 Internet Security</a:t>
            </a:r>
          </a:p>
          <a:p>
            <a:pPr marL="0" indent="0">
              <a:buNone/>
            </a:pPr>
            <a:r>
              <a:rPr lang="en-IN" sz="1600" b="1" dirty="0"/>
              <a:t> </a:t>
            </a:r>
            <a:r>
              <a:rPr lang="en-IN" sz="1600" b="1" dirty="0" smtClean="0"/>
              <a:t>  5.2 Third-Party Services</a:t>
            </a:r>
          </a:p>
          <a:p>
            <a:pPr marL="0" indent="0">
              <a:buNone/>
            </a:pPr>
            <a:endParaRPr lang="en-IN" sz="1600" b="1" dirty="0" smtClean="0"/>
          </a:p>
          <a:p>
            <a:pPr marL="0" indent="0">
              <a:buNone/>
            </a:pPr>
            <a:r>
              <a:rPr lang="en-IN" sz="1600" b="1" dirty="0" smtClean="0"/>
              <a:t>6.Design And Implementation </a:t>
            </a:r>
          </a:p>
          <a:p>
            <a:pPr marL="0" indent="0">
              <a:buNone/>
            </a:pPr>
            <a:r>
              <a:rPr lang="en-IN" sz="1600" b="1"/>
              <a:t> </a:t>
            </a:r>
            <a:r>
              <a:rPr lang="en-IN" sz="1600" b="1" smtClean="0"/>
              <a:t>    Constraints</a:t>
            </a:r>
            <a:endParaRPr lang="en-IN" sz="1600" b="1" dirty="0" smtClean="0"/>
          </a:p>
          <a:p>
            <a:pPr marL="0" indent="0">
              <a:buNone/>
            </a:pPr>
            <a:r>
              <a:rPr lang="en-IN" sz="1600" b="1" dirty="0"/>
              <a:t> </a:t>
            </a:r>
            <a:r>
              <a:rPr lang="en-IN" sz="1600" b="1" dirty="0" smtClean="0"/>
              <a:t>  6.1 Content Management</a:t>
            </a:r>
          </a:p>
          <a:p>
            <a:pPr marL="0" indent="0">
              <a:buNone/>
            </a:pPr>
            <a:r>
              <a:rPr lang="en-IN" sz="1600" b="1" dirty="0"/>
              <a:t> </a:t>
            </a:r>
            <a:r>
              <a:rPr lang="en-IN" sz="1600" b="1" dirty="0" smtClean="0"/>
              <a:t>  6.2 Personalization</a:t>
            </a:r>
          </a:p>
          <a:p>
            <a:pPr marL="0" indent="0">
              <a:buNone/>
            </a:pPr>
            <a:r>
              <a:rPr lang="en-IN" sz="1600" b="1" dirty="0" smtClean="0"/>
              <a:t>   6.3 </a:t>
            </a:r>
            <a:r>
              <a:rPr lang="en-IN" sz="1600" b="1" dirty="0" err="1" smtClean="0"/>
              <a:t>Compliace</a:t>
            </a:r>
            <a:endParaRPr lang="en-IN" sz="1600" b="1" dirty="0" smtClean="0"/>
          </a:p>
          <a:p>
            <a:pPr marL="0" indent="0">
              <a:buNone/>
            </a:pPr>
            <a:r>
              <a:rPr lang="en-IN" sz="1600" b="1" dirty="0" smtClean="0"/>
              <a:t>   6.4 Monetization</a:t>
            </a:r>
            <a:endParaRPr lang="en-IN" sz="1600" b="1" dirty="0"/>
          </a:p>
        </p:txBody>
      </p:sp>
    </p:spTree>
    <p:extLst>
      <p:ext uri="{BB962C8B-B14F-4D97-AF65-F5344CB8AC3E}">
        <p14:creationId xmlns:p14="http://schemas.microsoft.com/office/powerpoint/2010/main" val="404244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599" y="755394"/>
            <a:ext cx="3421450" cy="344091"/>
          </a:xfrm>
        </p:spPr>
        <p:txBody>
          <a:bodyPr>
            <a:normAutofit fontScale="90000"/>
          </a:bodyPr>
          <a:lstStyle/>
          <a:p>
            <a:r>
              <a:rPr lang="en-IN" dirty="0" smtClean="0"/>
              <a:t>1)Introduction</a:t>
            </a:r>
            <a:endParaRPr lang="en-IN" dirty="0"/>
          </a:p>
        </p:txBody>
      </p:sp>
      <p:sp>
        <p:nvSpPr>
          <p:cNvPr id="3" name="Text Placeholder 2"/>
          <p:cNvSpPr>
            <a:spLocks noGrp="1"/>
          </p:cNvSpPr>
          <p:nvPr>
            <p:ph type="body" sz="quarter" idx="13"/>
          </p:nvPr>
        </p:nvSpPr>
        <p:spPr>
          <a:xfrm>
            <a:off x="135475" y="1147885"/>
            <a:ext cx="4565834" cy="3534953"/>
          </a:xfrm>
        </p:spPr>
        <p:txBody>
          <a:bodyPr/>
          <a:lstStyle/>
          <a:p>
            <a:r>
              <a:rPr lang="en-IN" dirty="0" smtClean="0"/>
              <a:t>Physical newspapers have less reach compared to digital news apps since people have become comfortable with the mobiles and other gadgets.</a:t>
            </a:r>
          </a:p>
          <a:p>
            <a:r>
              <a:rPr lang="en-IN" dirty="0" smtClean="0"/>
              <a:t>That is the reason why we are going to make it happen  by creating a application which is easily accessible</a:t>
            </a:r>
          </a:p>
          <a:p>
            <a:pPr marL="0" indent="0">
              <a:buNone/>
            </a:pPr>
            <a:endParaRPr lang="en-IN" dirty="0" smtClean="0"/>
          </a:p>
          <a:p>
            <a:pPr marL="0" indent="0">
              <a:buNone/>
            </a:pPr>
            <a:r>
              <a:rPr lang="en-IN" sz="1600" b="1" dirty="0" smtClean="0"/>
              <a:t>2)Functional Requirements</a:t>
            </a:r>
          </a:p>
          <a:p>
            <a:pPr marL="0" indent="0">
              <a:buNone/>
            </a:pPr>
            <a:endParaRPr lang="en-IN" sz="1600" b="1" dirty="0" smtClean="0"/>
          </a:p>
          <a:p>
            <a:pPr marL="0" indent="0">
              <a:buNone/>
            </a:pPr>
            <a:r>
              <a:rPr lang="en-IN" sz="1600" b="1" u="sng" dirty="0" smtClean="0"/>
              <a:t>2.1 </a:t>
            </a:r>
            <a:r>
              <a:rPr lang="en-IN" sz="1600" b="1" u="sng" dirty="0"/>
              <a:t>User </a:t>
            </a:r>
            <a:r>
              <a:rPr lang="en-IN" sz="1600" b="1" u="sng" dirty="0" smtClean="0"/>
              <a:t>Registration</a:t>
            </a:r>
          </a:p>
          <a:p>
            <a:pPr marL="0" indent="0">
              <a:buNone/>
            </a:pPr>
            <a:r>
              <a:rPr lang="en-IN" sz="1600" b="1" dirty="0" smtClean="0"/>
              <a:t>The </a:t>
            </a:r>
            <a:r>
              <a:rPr lang="en-IN" sz="1600" b="1" dirty="0"/>
              <a:t>app should allow users to register with their email address or social media accounts like Google, Facebook, etc. The app should also provide an option to sign in as a guest use</a:t>
            </a:r>
            <a:endParaRPr lang="en-IN" sz="1600" b="1" dirty="0" smtClean="0"/>
          </a:p>
        </p:txBody>
      </p:sp>
    </p:spTree>
    <p:extLst>
      <p:ext uri="{BB962C8B-B14F-4D97-AF65-F5344CB8AC3E}">
        <p14:creationId xmlns:p14="http://schemas.microsoft.com/office/powerpoint/2010/main" val="751313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90890" y="840509"/>
            <a:ext cx="4528891" cy="3860799"/>
          </a:xfrm>
        </p:spPr>
        <p:txBody>
          <a:bodyPr/>
          <a:lstStyle/>
          <a:p>
            <a:pPr marL="0" indent="0">
              <a:buNone/>
            </a:pPr>
            <a:r>
              <a:rPr lang="en-IN" b="1" u="sng" dirty="0"/>
              <a:t>2.2 User </a:t>
            </a:r>
            <a:r>
              <a:rPr lang="en-IN" b="1" u="sng" dirty="0" smtClean="0"/>
              <a:t>Profile</a:t>
            </a:r>
          </a:p>
          <a:p>
            <a:pPr marL="0" indent="0">
              <a:buNone/>
            </a:pPr>
            <a:r>
              <a:rPr lang="en-IN" dirty="0" smtClean="0"/>
              <a:t>The </a:t>
            </a:r>
            <a:r>
              <a:rPr lang="en-IN" dirty="0"/>
              <a:t>app should allow users to create and manage their profile. The user profile should include the user's name, email address, profile picture, and other relevant </a:t>
            </a:r>
            <a:r>
              <a:rPr lang="en-IN" dirty="0" smtClean="0"/>
              <a:t>information</a:t>
            </a:r>
          </a:p>
          <a:p>
            <a:pPr marL="0" indent="0">
              <a:buNone/>
            </a:pPr>
            <a:endParaRPr lang="en-IN" b="1" u="sng" dirty="0" smtClean="0"/>
          </a:p>
          <a:p>
            <a:pPr marL="0" indent="0">
              <a:buNone/>
            </a:pPr>
            <a:r>
              <a:rPr lang="en-IN" b="1" u="sng" dirty="0" smtClean="0"/>
              <a:t>2.3 </a:t>
            </a:r>
            <a:r>
              <a:rPr lang="en-IN" b="1" u="sng" dirty="0"/>
              <a:t>News </a:t>
            </a:r>
            <a:r>
              <a:rPr lang="en-IN" b="1" u="sng" dirty="0" smtClean="0"/>
              <a:t>Feed</a:t>
            </a:r>
          </a:p>
          <a:p>
            <a:pPr marL="0" indent="0">
              <a:buNone/>
            </a:pPr>
            <a:r>
              <a:rPr lang="en-IN" dirty="0" smtClean="0"/>
              <a:t>The </a:t>
            </a:r>
            <a:r>
              <a:rPr lang="en-IN" dirty="0"/>
              <a:t>app should display the latest news articles, images, and videos in the user's news feed. The news feed should be customizable, allowing users to select the categories they want to follow</a:t>
            </a:r>
            <a:r>
              <a:rPr lang="en-IN" dirty="0" smtClean="0"/>
              <a:t>.</a:t>
            </a:r>
          </a:p>
          <a:p>
            <a:pPr marL="0" indent="0">
              <a:buNone/>
            </a:pPr>
            <a:endParaRPr lang="en-IN" dirty="0"/>
          </a:p>
          <a:p>
            <a:pPr marL="0" indent="0">
              <a:buNone/>
            </a:pPr>
            <a:r>
              <a:rPr lang="en-IN" b="1" u="sng" dirty="0"/>
              <a:t>2.4 </a:t>
            </a:r>
            <a:r>
              <a:rPr lang="en-IN" b="1" u="sng" dirty="0" smtClean="0"/>
              <a:t>Search</a:t>
            </a:r>
          </a:p>
          <a:p>
            <a:pPr marL="0" indent="0">
              <a:buNone/>
            </a:pPr>
            <a:r>
              <a:rPr lang="en-IN" dirty="0" smtClean="0"/>
              <a:t>The </a:t>
            </a:r>
            <a:r>
              <a:rPr lang="en-IN" dirty="0"/>
              <a:t>app should allow users to search for specific news articles or categories. The search functionality should provide suggestions as the user types, and it should also allow users to filter their search results.</a:t>
            </a:r>
          </a:p>
        </p:txBody>
      </p:sp>
    </p:spTree>
    <p:extLst>
      <p:ext uri="{BB962C8B-B14F-4D97-AF65-F5344CB8AC3E}">
        <p14:creationId xmlns:p14="http://schemas.microsoft.com/office/powerpoint/2010/main" val="22263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90890" y="748147"/>
            <a:ext cx="4528891" cy="3916218"/>
          </a:xfrm>
        </p:spPr>
        <p:txBody>
          <a:bodyPr/>
          <a:lstStyle/>
          <a:p>
            <a:pPr marL="0" indent="0">
              <a:buNone/>
            </a:pPr>
            <a:r>
              <a:rPr lang="en-IN" b="1" u="sng" dirty="0"/>
              <a:t>2.5 </a:t>
            </a:r>
            <a:r>
              <a:rPr lang="en-IN" b="1" u="sng" dirty="0" smtClean="0"/>
              <a:t>Bookmark</a:t>
            </a:r>
          </a:p>
          <a:p>
            <a:pPr marL="0" indent="0">
              <a:buNone/>
            </a:pPr>
            <a:r>
              <a:rPr lang="en-IN" dirty="0" smtClean="0"/>
              <a:t>The </a:t>
            </a:r>
            <a:r>
              <a:rPr lang="en-IN" dirty="0"/>
              <a:t>app should allow users to bookmark articles, images, and videos that they find interesting. The bookmarked items should be saved in the user's profile and should be accessible from any device</a:t>
            </a:r>
            <a:r>
              <a:rPr lang="en-IN" dirty="0" smtClean="0"/>
              <a:t>.</a:t>
            </a:r>
          </a:p>
          <a:p>
            <a:pPr marL="0" indent="0">
              <a:buNone/>
            </a:pPr>
            <a:endParaRPr lang="en-IN" dirty="0"/>
          </a:p>
          <a:p>
            <a:pPr marL="0" indent="0">
              <a:buNone/>
            </a:pPr>
            <a:r>
              <a:rPr lang="en-IN" b="1" u="sng" dirty="0"/>
              <a:t>2.6 </a:t>
            </a:r>
            <a:r>
              <a:rPr lang="en-IN" b="1" u="sng" dirty="0" smtClean="0"/>
              <a:t>Share</a:t>
            </a:r>
          </a:p>
          <a:p>
            <a:pPr marL="0" indent="0">
              <a:buNone/>
            </a:pPr>
            <a:r>
              <a:rPr lang="en-IN" dirty="0" smtClean="0"/>
              <a:t>The app should </a:t>
            </a:r>
            <a:r>
              <a:rPr lang="en-IN" dirty="0"/>
              <a:t>allow users to share news articles, images, and videos on social media platforms like Facebook, Twitter, etc. The app should also allow </a:t>
            </a:r>
            <a:r>
              <a:rPr lang="en-IN" dirty="0" smtClean="0"/>
              <a:t>users </a:t>
            </a:r>
            <a:r>
              <a:rPr lang="en-IN" dirty="0"/>
              <a:t>to share content via email or messaging apps</a:t>
            </a:r>
            <a:r>
              <a:rPr lang="en-IN" dirty="0" smtClean="0"/>
              <a:t>.</a:t>
            </a:r>
          </a:p>
          <a:p>
            <a:pPr marL="0" indent="0">
              <a:buNone/>
            </a:pPr>
            <a:endParaRPr lang="en-IN" dirty="0"/>
          </a:p>
          <a:p>
            <a:pPr marL="0" indent="0">
              <a:buNone/>
            </a:pPr>
            <a:r>
              <a:rPr lang="en-IN" b="1" u="sng" dirty="0"/>
              <a:t>2.7 Push </a:t>
            </a:r>
            <a:r>
              <a:rPr lang="en-IN" b="1" u="sng" dirty="0" smtClean="0"/>
              <a:t>Notifications</a:t>
            </a:r>
          </a:p>
          <a:p>
            <a:pPr marL="0" indent="0">
              <a:buNone/>
            </a:pPr>
            <a:r>
              <a:rPr lang="en-IN" dirty="0" smtClean="0"/>
              <a:t>The </a:t>
            </a:r>
            <a:r>
              <a:rPr lang="en-IN" dirty="0"/>
              <a:t>app should provide push notifications to the user's device when new articles, images, or videos are published in the categories the user is following. The user should be able to turn off notifications for specific categories</a:t>
            </a:r>
            <a:endParaRPr lang="en-IN" dirty="0" smtClean="0"/>
          </a:p>
          <a:p>
            <a:pPr marL="0" indent="0">
              <a:buNone/>
            </a:pPr>
            <a:endParaRPr lang="en-IN" dirty="0"/>
          </a:p>
          <a:p>
            <a:pPr marL="0" indent="0">
              <a:buNone/>
            </a:pPr>
            <a:endParaRPr lang="en-IN" dirty="0" smtClean="0"/>
          </a:p>
          <a:p>
            <a:pPr marL="0" indent="0">
              <a:buNone/>
            </a:pPr>
            <a:endParaRPr lang="en-IN" dirty="0"/>
          </a:p>
        </p:txBody>
      </p:sp>
    </p:spTree>
    <p:extLst>
      <p:ext uri="{BB962C8B-B14F-4D97-AF65-F5344CB8AC3E}">
        <p14:creationId xmlns:p14="http://schemas.microsoft.com/office/powerpoint/2010/main" val="3493602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307" y="644562"/>
            <a:ext cx="3421450" cy="344091"/>
          </a:xfrm>
        </p:spPr>
        <p:txBody>
          <a:bodyPr>
            <a:normAutofit fontScale="90000"/>
          </a:bodyPr>
          <a:lstStyle/>
          <a:p>
            <a:r>
              <a:rPr lang="en-IN" dirty="0" smtClean="0"/>
              <a:t>3)Non Functional Requirements</a:t>
            </a:r>
            <a:endParaRPr lang="en-IN" dirty="0"/>
          </a:p>
        </p:txBody>
      </p:sp>
      <p:sp>
        <p:nvSpPr>
          <p:cNvPr id="3" name="Text Placeholder 2"/>
          <p:cNvSpPr>
            <a:spLocks noGrp="1"/>
          </p:cNvSpPr>
          <p:nvPr>
            <p:ph type="body" sz="quarter" idx="13"/>
          </p:nvPr>
        </p:nvSpPr>
        <p:spPr>
          <a:xfrm>
            <a:off x="157018" y="997528"/>
            <a:ext cx="4562763" cy="3620654"/>
          </a:xfrm>
        </p:spPr>
        <p:txBody>
          <a:bodyPr/>
          <a:lstStyle/>
          <a:p>
            <a:pPr marL="0" indent="0">
              <a:buNone/>
            </a:pPr>
            <a:r>
              <a:rPr lang="en-IN" b="1" u="sng" dirty="0" smtClean="0"/>
              <a:t>3.1Performance</a:t>
            </a:r>
          </a:p>
          <a:p>
            <a:pPr marL="0" indent="0">
              <a:buNone/>
            </a:pPr>
            <a:r>
              <a:rPr lang="en-IN" dirty="0" smtClean="0"/>
              <a:t>The </a:t>
            </a:r>
            <a:r>
              <a:rPr lang="en-IN" dirty="0"/>
              <a:t>app should load news articles, images, and videos quickly and should be able to handle a large number of users simultaneously</a:t>
            </a:r>
            <a:r>
              <a:rPr lang="en-IN" dirty="0" smtClean="0"/>
              <a:t>.</a:t>
            </a:r>
          </a:p>
          <a:p>
            <a:pPr marL="0" indent="0">
              <a:buNone/>
            </a:pPr>
            <a:endParaRPr lang="en-IN" b="1" u="sng" dirty="0" smtClean="0"/>
          </a:p>
          <a:p>
            <a:pPr marL="0" indent="0">
              <a:buNone/>
            </a:pPr>
            <a:r>
              <a:rPr lang="en-IN" b="1" u="sng" dirty="0" smtClean="0"/>
              <a:t>3.2 Usability</a:t>
            </a:r>
          </a:p>
          <a:p>
            <a:pPr marL="0" indent="0">
              <a:buNone/>
            </a:pPr>
            <a:r>
              <a:rPr lang="en-IN" dirty="0" smtClean="0"/>
              <a:t>The </a:t>
            </a:r>
            <a:r>
              <a:rPr lang="en-IN" dirty="0"/>
              <a:t>app should be easy to use and navigate. The user interface should be intuitive and visually appealing</a:t>
            </a:r>
            <a:r>
              <a:rPr lang="en-IN" dirty="0" smtClean="0"/>
              <a:t>.</a:t>
            </a:r>
          </a:p>
          <a:p>
            <a:pPr marL="0" indent="0">
              <a:buNone/>
            </a:pPr>
            <a:endParaRPr lang="en-IN" dirty="0"/>
          </a:p>
          <a:p>
            <a:pPr marL="0" indent="0">
              <a:buNone/>
            </a:pPr>
            <a:r>
              <a:rPr lang="en-IN" b="1" u="sng" dirty="0"/>
              <a:t>3.3 </a:t>
            </a:r>
            <a:r>
              <a:rPr lang="en-IN" b="1" u="sng" dirty="0" smtClean="0"/>
              <a:t>Security</a:t>
            </a:r>
          </a:p>
          <a:p>
            <a:pPr marL="0" indent="0">
              <a:buNone/>
            </a:pPr>
            <a:r>
              <a:rPr lang="en-IN" dirty="0" smtClean="0"/>
              <a:t>The </a:t>
            </a:r>
            <a:r>
              <a:rPr lang="en-IN" dirty="0"/>
              <a:t>app should protect user data, including personal information, login credentials, and browsing history. The app should also be protected against unauthorized access, hacking, and other security threats.</a:t>
            </a:r>
            <a:endParaRPr lang="en-IN" dirty="0" smtClean="0"/>
          </a:p>
          <a:p>
            <a:pPr marL="0" indent="0">
              <a:buNone/>
            </a:pPr>
            <a:endParaRPr lang="en-IN" dirty="0"/>
          </a:p>
          <a:p>
            <a:pPr marL="0" indent="0">
              <a:buNone/>
            </a:pPr>
            <a:endParaRPr lang="en-IN" dirty="0" smtClean="0"/>
          </a:p>
          <a:p>
            <a:pPr marL="0" indent="0">
              <a:buNone/>
            </a:pPr>
            <a:endParaRPr lang="en-IN" dirty="0"/>
          </a:p>
        </p:txBody>
      </p:sp>
    </p:spTree>
    <p:extLst>
      <p:ext uri="{BB962C8B-B14F-4D97-AF65-F5344CB8AC3E}">
        <p14:creationId xmlns:p14="http://schemas.microsoft.com/office/powerpoint/2010/main" val="1375869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63182" y="822036"/>
            <a:ext cx="4528889" cy="3805382"/>
          </a:xfrm>
        </p:spPr>
        <p:txBody>
          <a:bodyPr/>
          <a:lstStyle/>
          <a:p>
            <a:pPr marL="0" indent="0">
              <a:buNone/>
            </a:pPr>
            <a:r>
              <a:rPr lang="en-IN" b="1" u="sng" dirty="0"/>
              <a:t>3.4 </a:t>
            </a:r>
            <a:r>
              <a:rPr lang="en-IN" b="1" u="sng" dirty="0" smtClean="0"/>
              <a:t>Compatibility</a:t>
            </a:r>
          </a:p>
          <a:p>
            <a:pPr marL="0" indent="0">
              <a:buNone/>
            </a:pPr>
            <a:r>
              <a:rPr lang="en-IN" dirty="0" smtClean="0"/>
              <a:t>The </a:t>
            </a:r>
            <a:r>
              <a:rPr lang="en-IN" dirty="0"/>
              <a:t>app should be compatible with various mobile devices and operating systems, such as Android and </a:t>
            </a:r>
            <a:r>
              <a:rPr lang="en-IN" dirty="0" smtClean="0"/>
              <a:t>IOS.</a:t>
            </a:r>
          </a:p>
          <a:p>
            <a:pPr marL="0" indent="0">
              <a:buNone/>
            </a:pPr>
            <a:endParaRPr lang="en-IN" b="1" u="sng" dirty="0" smtClean="0"/>
          </a:p>
          <a:p>
            <a:pPr marL="0" indent="0">
              <a:buNone/>
            </a:pPr>
            <a:r>
              <a:rPr lang="en-IN" b="1" u="sng" dirty="0" smtClean="0"/>
              <a:t>3.5 Reliability</a:t>
            </a:r>
          </a:p>
          <a:p>
            <a:pPr marL="0" indent="0">
              <a:buNone/>
            </a:pPr>
            <a:r>
              <a:rPr lang="en-IN" dirty="0" smtClean="0"/>
              <a:t>The </a:t>
            </a:r>
            <a:r>
              <a:rPr lang="en-IN" dirty="0"/>
              <a:t>app should be reliable and should not crash or freeze during use. The app should also provide a mechanism to recover from errors and failures</a:t>
            </a:r>
            <a:r>
              <a:rPr lang="en-IN" dirty="0" smtClean="0"/>
              <a:t>.</a:t>
            </a:r>
          </a:p>
          <a:p>
            <a:pPr marL="0" indent="0">
              <a:buNone/>
            </a:pPr>
            <a:endParaRPr lang="en-IN" sz="1600" b="1" dirty="0" smtClean="0"/>
          </a:p>
          <a:p>
            <a:pPr marL="0" indent="0">
              <a:buNone/>
            </a:pPr>
            <a:r>
              <a:rPr lang="en-IN" sz="1600" b="1" dirty="0" smtClean="0"/>
              <a:t>4)Hardware Constraints</a:t>
            </a:r>
          </a:p>
          <a:p>
            <a:pPr marL="0" indent="0">
              <a:buNone/>
            </a:pPr>
            <a:endParaRPr lang="en-IN" sz="1600" b="1" dirty="0"/>
          </a:p>
          <a:p>
            <a:pPr marL="0" indent="0">
              <a:buNone/>
            </a:pPr>
            <a:r>
              <a:rPr lang="en-IN" sz="1600" b="1" dirty="0"/>
              <a:t>The app should be designed to work on mobile devices with a minimum of 2 GB RAM and 32 GB of storage.</a:t>
            </a:r>
            <a:endParaRPr lang="en-IN" sz="1600" b="1" dirty="0" smtClean="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p:txBody>
      </p:sp>
    </p:spTree>
    <p:extLst>
      <p:ext uri="{BB962C8B-B14F-4D97-AF65-F5344CB8AC3E}">
        <p14:creationId xmlns:p14="http://schemas.microsoft.com/office/powerpoint/2010/main" val="115358746"/>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18486</TotalTime>
  <Words>778</Words>
  <Application>Microsoft Office PowerPoint</Application>
  <PresentationFormat>On-screen Show (16:9)</PresentationFormat>
  <Paragraphs>117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Wingdings</vt:lpstr>
      <vt:lpstr>Noto Sans Symbols</vt:lpstr>
      <vt:lpstr>Public Sans</vt:lpstr>
      <vt:lpstr>Calibri</vt:lpstr>
      <vt:lpstr>Simple Light</vt:lpstr>
      <vt:lpstr>PowerPoint Presentation</vt:lpstr>
      <vt:lpstr>PowerPoint Presentation</vt:lpstr>
      <vt:lpstr>Contents</vt:lpstr>
      <vt:lpstr>PowerPoint Presentation</vt:lpstr>
      <vt:lpstr>1)Introduction</vt:lpstr>
      <vt:lpstr>PowerPoint Presentation</vt:lpstr>
      <vt:lpstr>PowerPoint Presentation</vt:lpstr>
      <vt:lpstr>3)Non Functional Requirements</vt:lpstr>
      <vt:lpstr>PowerPoint Presentation</vt:lpstr>
      <vt:lpstr>5)Software Constraints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2397</cp:revision>
  <dcterms:created xsi:type="dcterms:W3CDTF">2020-08-13T11:21:46Z</dcterms:created>
  <dcterms:modified xsi:type="dcterms:W3CDTF">2023-03-12T10:55:19Z</dcterms:modified>
</cp:coreProperties>
</file>